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C0D05-E511-4C2C-883F-EBF42F67BC52}" v="82" dt="2025-05-05T11:42:17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howGuides="1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Horvat" userId="984806db-969b-41a3-9cee-64400e85de6d" providerId="ADAL" clId="{F8997912-8FD4-4EC2-89C6-291D2434B716}"/>
    <pc:docChg chg="custSel modSld">
      <pc:chgData name="Marina Horvat" userId="984806db-969b-41a3-9cee-64400e85de6d" providerId="ADAL" clId="{F8997912-8FD4-4EC2-89C6-291D2434B716}" dt="2025-03-26T13:34:21.660" v="748" actId="20577"/>
      <pc:docMkLst>
        <pc:docMk/>
      </pc:docMkLst>
      <pc:sldChg chg="modSp mod">
        <pc:chgData name="Marina Horvat" userId="984806db-969b-41a3-9cee-64400e85de6d" providerId="ADAL" clId="{F8997912-8FD4-4EC2-89C6-291D2434B716}" dt="2025-03-26T13:13:01.943" v="4" actId="20577"/>
        <pc:sldMkLst>
          <pc:docMk/>
          <pc:sldMk cId="0" sldId="259"/>
        </pc:sldMkLst>
        <pc:spChg chg="mod">
          <ac:chgData name="Marina Horvat" userId="984806db-969b-41a3-9cee-64400e85de6d" providerId="ADAL" clId="{F8997912-8FD4-4EC2-89C6-291D2434B716}" dt="2025-03-26T13:13:01.943" v="4" actId="20577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12:13.952" v="2" actId="20577"/>
        <pc:sldMkLst>
          <pc:docMk/>
          <pc:sldMk cId="0" sldId="262"/>
        </pc:sldMkLst>
        <pc:spChg chg="mod">
          <ac:chgData name="Marina Horvat" userId="984806db-969b-41a3-9cee-64400e85de6d" providerId="ADAL" clId="{F8997912-8FD4-4EC2-89C6-291D2434B716}" dt="2025-03-26T13:12:13.952" v="2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Marina Horvat" userId="984806db-969b-41a3-9cee-64400e85de6d" providerId="ADAL" clId="{F8997912-8FD4-4EC2-89C6-291D2434B716}" dt="2025-03-26T13:14:55.078" v="48" actId="20577"/>
        <pc:sldMkLst>
          <pc:docMk/>
          <pc:sldMk cId="0" sldId="263"/>
        </pc:sldMkLst>
        <pc:graphicFrameChg chg="mod">
          <ac:chgData name="Marina Horvat" userId="984806db-969b-41a3-9cee-64400e85de6d" providerId="ADAL" clId="{F8997912-8FD4-4EC2-89C6-291D2434B716}" dt="2025-03-26T13:14:55.078" v="48" actId="20577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F8997912-8FD4-4EC2-89C6-291D2434B716}" dt="2025-03-26T13:17:26.212" v="55" actId="14100"/>
        <pc:sldMkLst>
          <pc:docMk/>
          <pc:sldMk cId="0" sldId="265"/>
        </pc:sldMkLst>
      </pc:sldChg>
      <pc:sldChg chg="modSp mod">
        <pc:chgData name="Marina Horvat" userId="984806db-969b-41a3-9cee-64400e85de6d" providerId="ADAL" clId="{F8997912-8FD4-4EC2-89C6-291D2434B716}" dt="2025-03-26T13:18:20.239" v="100" actId="20577"/>
        <pc:sldMkLst>
          <pc:docMk/>
          <pc:sldMk cId="0" sldId="268"/>
        </pc:sldMkLst>
        <pc:spChg chg="mod">
          <ac:chgData name="Marina Horvat" userId="984806db-969b-41a3-9cee-64400e85de6d" providerId="ADAL" clId="{F8997912-8FD4-4EC2-89C6-291D2434B716}" dt="2025-03-26T13:17:41.492" v="58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18:02.372" v="83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18:20.239" v="100" actId="20577"/>
          <ac:spMkLst>
            <pc:docMk/>
            <pc:sldMk cId="0" sldId="268"/>
            <ac:spMk id="12" creationId="{00000000-0000-0000-0000-000000000000}"/>
          </ac:spMkLst>
        </pc:spChg>
      </pc:sldChg>
      <pc:sldChg chg="addSp modSp mod">
        <pc:chgData name="Marina Horvat" userId="984806db-969b-41a3-9cee-64400e85de6d" providerId="ADAL" clId="{F8997912-8FD4-4EC2-89C6-291D2434B716}" dt="2025-03-26T13:23:06.799" v="111" actId="255"/>
        <pc:sldMkLst>
          <pc:docMk/>
          <pc:sldMk cId="0" sldId="271"/>
        </pc:sldMkLst>
        <pc:spChg chg="mod">
          <ac:chgData name="Marina Horvat" userId="984806db-969b-41a3-9cee-64400e85de6d" providerId="ADAL" clId="{F8997912-8FD4-4EC2-89C6-291D2434B716}" dt="2025-03-26T13:20:22.364" v="102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24:29.373" v="198" actId="1076"/>
        <pc:sldMkLst>
          <pc:docMk/>
          <pc:sldMk cId="0" sldId="272"/>
        </pc:sldMkLst>
        <pc:spChg chg="mod">
          <ac:chgData name="Marina Horvat" userId="984806db-969b-41a3-9cee-64400e85de6d" providerId="ADAL" clId="{F8997912-8FD4-4EC2-89C6-291D2434B716}" dt="2025-03-26T13:23:24.862" v="112" actId="6549"/>
          <ac:spMkLst>
            <pc:docMk/>
            <pc:sldMk cId="0" sldId="272"/>
            <ac:spMk id="6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4:29.373" v="198" actId="1076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24:45.844" v="202" actId="20577"/>
        <pc:sldMkLst>
          <pc:docMk/>
          <pc:sldMk cId="0" sldId="273"/>
        </pc:sldMkLst>
        <pc:spChg chg="mod">
          <ac:chgData name="Marina Horvat" userId="984806db-969b-41a3-9cee-64400e85de6d" providerId="ADAL" clId="{F8997912-8FD4-4EC2-89C6-291D2434B716}" dt="2025-03-26T13:24:45.844" v="202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Marina Horvat" userId="984806db-969b-41a3-9cee-64400e85de6d" providerId="ADAL" clId="{F8997912-8FD4-4EC2-89C6-291D2434B716}" dt="2025-03-26T13:28:15.148" v="212" actId="255"/>
        <pc:sldMkLst>
          <pc:docMk/>
          <pc:sldMk cId="0" sldId="274"/>
        </pc:sldMkLst>
        <pc:spChg chg="mod">
          <ac:chgData name="Marina Horvat" userId="984806db-969b-41a3-9cee-64400e85de6d" providerId="ADAL" clId="{F8997912-8FD4-4EC2-89C6-291D2434B716}" dt="2025-03-26T13:24:54.237" v="206" actId="20577"/>
          <ac:spMkLst>
            <pc:docMk/>
            <pc:sldMk cId="0" sldId="274"/>
            <ac:spMk id="3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4:50.383" v="204" actId="20577"/>
          <ac:spMkLst>
            <pc:docMk/>
            <pc:sldMk cId="0" sldId="274"/>
            <ac:spMk id="4" creationId="{00000000-0000-0000-0000-000000000000}"/>
          </ac:spMkLst>
        </pc:spChg>
        <pc:graphicFrameChg chg="mod modGraphic">
          <ac:chgData name="Marina Horvat" userId="984806db-969b-41a3-9cee-64400e85de6d" providerId="ADAL" clId="{F8997912-8FD4-4EC2-89C6-291D2434B716}" dt="2025-03-26T13:28:15.148" v="212" actId="255"/>
          <ac:graphicFrameMkLst>
            <pc:docMk/>
            <pc:sldMk cId="0" sldId="274"/>
            <ac:graphicFrameMk id="6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F8997912-8FD4-4EC2-89C6-291D2434B716}" dt="2025-03-26T13:34:21.660" v="748" actId="20577"/>
        <pc:sldMkLst>
          <pc:docMk/>
          <pc:sldMk cId="0" sldId="275"/>
        </pc:sldMkLst>
        <pc:spChg chg="mod">
          <ac:chgData name="Marina Horvat" userId="984806db-969b-41a3-9cee-64400e85de6d" providerId="ADAL" clId="{F8997912-8FD4-4EC2-89C6-291D2434B716}" dt="2025-03-26T13:29:11.309" v="227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6.450" v="683" actId="1076"/>
          <ac:spMkLst>
            <pc:docMk/>
            <pc:sldMk cId="0" sldId="275"/>
            <ac:spMk id="3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37.787" v="680" actId="1076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28:24.095" v="214" actId="20577"/>
          <ac:spMkLst>
            <pc:docMk/>
            <pc:sldMk cId="0" sldId="275"/>
            <ac:spMk id="5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8.491" v="684" actId="1076"/>
          <ac:spMkLst>
            <pc:docMk/>
            <pc:sldMk cId="0" sldId="275"/>
            <ac:spMk id="6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0:11.507" v="301" actId="20577"/>
          <ac:spMkLst>
            <pc:docMk/>
            <pc:sldMk cId="0" sldId="275"/>
            <ac:spMk id="7" creationId="{00000000-0000-0000-0000-000000000000}"/>
          </ac:spMkLst>
        </pc:spChg>
        <pc:spChg chg="add mod">
          <ac:chgData name="Marina Horvat" userId="984806db-969b-41a3-9cee-64400e85de6d" providerId="ADAL" clId="{F8997912-8FD4-4EC2-89C6-291D2434B716}" dt="2025-03-26T13:34:21.660" v="748" actId="20577"/>
          <ac:spMkLst>
            <pc:docMk/>
            <pc:sldMk cId="0" sldId="275"/>
            <ac:spMk id="9" creationId="{572C24A0-0FBA-7618-D798-E668CFBC8F06}"/>
          </ac:spMkLst>
        </pc:spChg>
        <pc:spChg chg="mod">
          <ac:chgData name="Marina Horvat" userId="984806db-969b-41a3-9cee-64400e85de6d" providerId="ADAL" clId="{F8997912-8FD4-4EC2-89C6-291D2434B716}" dt="2025-03-26T13:32:36.907" v="550" actId="20577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arina Horvat" userId="984806db-969b-41a3-9cee-64400e85de6d" providerId="ADAL" clId="{F8997912-8FD4-4EC2-89C6-291D2434B716}" dt="2025-03-26T13:33:44.371" v="682" actId="1076"/>
          <ac:spMkLst>
            <pc:docMk/>
            <pc:sldMk cId="0" sldId="275"/>
            <ac:spMk id="17" creationId="{00000000-0000-0000-0000-000000000000}"/>
          </ac:spMkLst>
        </pc:spChg>
      </pc:sldChg>
    </pc:docChg>
  </pc:docChgLst>
  <pc:docChgLst>
    <pc:chgData name="Marina Horvat" userId="984806db-969b-41a3-9cee-64400e85de6d" providerId="ADAL" clId="{8EDC0D05-E511-4C2C-883F-EBF42F67BC52}"/>
    <pc:docChg chg="custSel modSld">
      <pc:chgData name="Marina Horvat" userId="984806db-969b-41a3-9cee-64400e85de6d" providerId="ADAL" clId="{8EDC0D05-E511-4C2C-883F-EBF42F67BC52}" dt="2025-05-05T11:43:05.809" v="499" actId="14100"/>
      <pc:docMkLst>
        <pc:docMk/>
      </pc:docMkLst>
      <pc:sldChg chg="modSp">
        <pc:chgData name="Marina Horvat" userId="984806db-969b-41a3-9cee-64400e85de6d" providerId="ADAL" clId="{8EDC0D05-E511-4C2C-883F-EBF42F67BC52}" dt="2025-05-05T11:14:34.854" v="57" actId="20577"/>
        <pc:sldMkLst>
          <pc:docMk/>
          <pc:sldMk cId="0" sldId="263"/>
        </pc:sldMkLst>
        <pc:graphicFrameChg chg="mod">
          <ac:chgData name="Marina Horvat" userId="984806db-969b-41a3-9cee-64400e85de6d" providerId="ADAL" clId="{8EDC0D05-E511-4C2C-883F-EBF42F67BC52}" dt="2025-05-05T11:14:34.854" v="57" actId="20577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8EDC0D05-E511-4C2C-883F-EBF42F67BC52}" dt="2025-05-05T11:17:10.653" v="71"/>
        <pc:sldMkLst>
          <pc:docMk/>
          <pc:sldMk cId="0" sldId="265"/>
        </pc:sldMkLst>
        <pc:graphicFrameChg chg="del">
          <ac:chgData name="Marina Horvat" userId="984806db-969b-41a3-9cee-64400e85de6d" providerId="ADAL" clId="{8EDC0D05-E511-4C2C-883F-EBF42F67BC52}" dt="2025-05-05T11:14:48.787" v="58" actId="478"/>
          <ac:graphicFrameMkLst>
            <pc:docMk/>
            <pc:sldMk cId="0" sldId="265"/>
            <ac:graphicFrameMk id="2" creationId="{00000000-0008-0000-0000-000003000000}"/>
          </ac:graphicFrameMkLst>
        </pc:graphicFrameChg>
        <pc:graphicFrameChg chg="add mod">
          <ac:chgData name="Marina Horvat" userId="984806db-969b-41a3-9cee-64400e85de6d" providerId="ADAL" clId="{8EDC0D05-E511-4C2C-883F-EBF42F67BC52}" dt="2025-05-05T11:17:10.653" v="71"/>
          <ac:graphicFrameMkLst>
            <pc:docMk/>
            <pc:sldMk cId="0" sldId="265"/>
            <ac:graphicFrameMk id="3" creationId="{00000000-0008-0000-0000-000003000000}"/>
          </ac:graphicFrameMkLst>
        </pc:graphicFrameChg>
      </pc:sldChg>
      <pc:sldChg chg="modSp mod">
        <pc:chgData name="Marina Horvat" userId="984806db-969b-41a3-9cee-64400e85de6d" providerId="ADAL" clId="{8EDC0D05-E511-4C2C-883F-EBF42F67BC52}" dt="2025-05-05T11:19:57.156" v="108" actId="20577"/>
        <pc:sldMkLst>
          <pc:docMk/>
          <pc:sldMk cId="0" sldId="268"/>
        </pc:sldMkLst>
        <pc:spChg chg="mod">
          <ac:chgData name="Marina Horvat" userId="984806db-969b-41a3-9cee-64400e85de6d" providerId="ADAL" clId="{8EDC0D05-E511-4C2C-883F-EBF42F67BC52}" dt="2025-05-05T11:19:57.156" v="108" actId="20577"/>
          <ac:spMkLst>
            <pc:docMk/>
            <pc:sldMk cId="0" sldId="268"/>
            <ac:spMk id="10" creationId="{00000000-0000-0000-0000-000000000000}"/>
          </ac:spMkLst>
        </pc:spChg>
      </pc:sldChg>
      <pc:sldChg chg="addSp delSp modSp mod">
        <pc:chgData name="Marina Horvat" userId="984806db-969b-41a3-9cee-64400e85de6d" providerId="ADAL" clId="{8EDC0D05-E511-4C2C-883F-EBF42F67BC52}" dt="2025-05-05T11:29:57.946" v="140" actId="14100"/>
        <pc:sldMkLst>
          <pc:docMk/>
          <pc:sldMk cId="0" sldId="271"/>
        </pc:sldMkLst>
        <pc:graphicFrameChg chg="del">
          <ac:chgData name="Marina Horvat" userId="984806db-969b-41a3-9cee-64400e85de6d" providerId="ADAL" clId="{8EDC0D05-E511-4C2C-883F-EBF42F67BC52}" dt="2025-05-05T11:26:24.765" v="109" actId="478"/>
          <ac:graphicFrameMkLst>
            <pc:docMk/>
            <pc:sldMk cId="0" sldId="271"/>
            <ac:graphicFrameMk id="2" creationId="{00000000-0008-0000-0100-000003000000}"/>
          </ac:graphicFrameMkLst>
        </pc:graphicFrameChg>
        <pc:graphicFrameChg chg="add del mod">
          <ac:chgData name="Marina Horvat" userId="984806db-969b-41a3-9cee-64400e85de6d" providerId="ADAL" clId="{8EDC0D05-E511-4C2C-883F-EBF42F67BC52}" dt="2025-05-05T11:29:29.019" v="128" actId="478"/>
          <ac:graphicFrameMkLst>
            <pc:docMk/>
            <pc:sldMk cId="0" sldId="271"/>
            <ac:graphicFrameMk id="3" creationId="{00000000-0008-0000-0100-000003000000}"/>
          </ac:graphicFrameMkLst>
        </pc:graphicFrameChg>
        <pc:graphicFrameChg chg="add mod">
          <ac:chgData name="Marina Horvat" userId="984806db-969b-41a3-9cee-64400e85de6d" providerId="ADAL" clId="{8EDC0D05-E511-4C2C-883F-EBF42F67BC52}" dt="2025-05-05T11:29:57.946" v="140" actId="14100"/>
          <ac:graphicFrameMkLst>
            <pc:docMk/>
            <pc:sldMk cId="0" sldId="271"/>
            <ac:graphicFrameMk id="5" creationId="{00000000-0008-0000-0100-000003000000}"/>
          </ac:graphicFrameMkLst>
        </pc:graphicFrameChg>
      </pc:sldChg>
      <pc:sldChg chg="modSp mod">
        <pc:chgData name="Marina Horvat" userId="984806db-969b-41a3-9cee-64400e85de6d" providerId="ADAL" clId="{8EDC0D05-E511-4C2C-883F-EBF42F67BC52}" dt="2025-05-05T11:31:14.401" v="183" actId="20577"/>
        <pc:sldMkLst>
          <pc:docMk/>
          <pc:sldMk cId="0" sldId="272"/>
        </pc:sldMkLst>
        <pc:spChg chg="mod">
          <ac:chgData name="Marina Horvat" userId="984806db-969b-41a3-9cee-64400e85de6d" providerId="ADAL" clId="{8EDC0D05-E511-4C2C-883F-EBF42F67BC52}" dt="2025-05-05T11:31:14.401" v="183" actId="20577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Marina Horvat" userId="984806db-969b-41a3-9cee-64400e85de6d" providerId="ADAL" clId="{8EDC0D05-E511-4C2C-883F-EBF42F67BC52}" dt="2025-05-05T11:33:26.111" v="188" actId="255"/>
        <pc:sldMkLst>
          <pc:docMk/>
          <pc:sldMk cId="0" sldId="274"/>
        </pc:sldMkLst>
        <pc:graphicFrameChg chg="mod modGraphic">
          <ac:chgData name="Marina Horvat" userId="984806db-969b-41a3-9cee-64400e85de6d" providerId="ADAL" clId="{8EDC0D05-E511-4C2C-883F-EBF42F67BC52}" dt="2025-05-05T11:33:26.111" v="188" actId="255"/>
          <ac:graphicFrameMkLst>
            <pc:docMk/>
            <pc:sldMk cId="0" sldId="274"/>
            <ac:graphicFrameMk id="6" creationId="{00000000-0000-0000-0000-000000000000}"/>
          </ac:graphicFrameMkLst>
        </pc:graphicFrameChg>
      </pc:sldChg>
      <pc:sldChg chg="addSp modSp mod">
        <pc:chgData name="Marina Horvat" userId="984806db-969b-41a3-9cee-64400e85de6d" providerId="ADAL" clId="{8EDC0D05-E511-4C2C-883F-EBF42F67BC52}" dt="2025-05-05T11:43:05.809" v="499" actId="14100"/>
        <pc:sldMkLst>
          <pc:docMk/>
          <pc:sldMk cId="0" sldId="275"/>
        </pc:sldMkLst>
        <pc:spChg chg="mod">
          <ac:chgData name="Marina Horvat" userId="984806db-969b-41a3-9cee-64400e85de6d" providerId="ADAL" clId="{8EDC0D05-E511-4C2C-883F-EBF42F67BC52}" dt="2025-05-05T11:40:28.655" v="333" actId="1076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1:33.097" v="351" actId="14100"/>
          <ac:spMkLst>
            <pc:docMk/>
            <pc:sldMk cId="0" sldId="275"/>
            <ac:spMk id="3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1:20.506" v="348" actId="14100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0:56.432" v="341" actId="14100"/>
          <ac:spMkLst>
            <pc:docMk/>
            <pc:sldMk cId="0" sldId="275"/>
            <ac:spMk id="6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1:10.848" v="344" actId="1076"/>
          <ac:spMkLst>
            <pc:docMk/>
            <pc:sldMk cId="0" sldId="275"/>
            <ac:spMk id="7" creationId="{00000000-0000-0000-0000-000000000000}"/>
          </ac:spMkLst>
        </pc:spChg>
        <pc:spChg chg="add mod">
          <ac:chgData name="Marina Horvat" userId="984806db-969b-41a3-9cee-64400e85de6d" providerId="ADAL" clId="{8EDC0D05-E511-4C2C-883F-EBF42F67BC52}" dt="2025-05-05T11:42:08.482" v="418" actId="20577"/>
          <ac:spMkLst>
            <pc:docMk/>
            <pc:sldMk cId="0" sldId="275"/>
            <ac:spMk id="8" creationId="{81D868D4-C4B9-CE75-92AB-638FD688A72C}"/>
          </ac:spMkLst>
        </pc:spChg>
        <pc:spChg chg="mod">
          <ac:chgData name="Marina Horvat" userId="984806db-969b-41a3-9cee-64400e85de6d" providerId="ADAL" clId="{8EDC0D05-E511-4C2C-883F-EBF42F67BC52}" dt="2025-05-05T11:42:59.337" v="497" actId="1076"/>
          <ac:spMkLst>
            <pc:docMk/>
            <pc:sldMk cId="0" sldId="275"/>
            <ac:spMk id="9" creationId="{572C24A0-0FBA-7618-D798-E668CFBC8F06}"/>
          </ac:spMkLst>
        </pc:spChg>
        <pc:spChg chg="add mod">
          <ac:chgData name="Marina Horvat" userId="984806db-969b-41a3-9cee-64400e85de6d" providerId="ADAL" clId="{8EDC0D05-E511-4C2C-883F-EBF42F67BC52}" dt="2025-05-05T11:43:05.809" v="499" actId="14100"/>
          <ac:spMkLst>
            <pc:docMk/>
            <pc:sldMk cId="0" sldId="275"/>
            <ac:spMk id="10" creationId="{4D69A68F-2C7E-0D49-01CA-E9A3B378F564}"/>
          </ac:spMkLst>
        </pc:spChg>
        <pc:spChg chg="mod">
          <ac:chgData name="Marina Horvat" userId="984806db-969b-41a3-9cee-64400e85de6d" providerId="ADAL" clId="{8EDC0D05-E511-4C2C-883F-EBF42F67BC52}" dt="2025-05-05T11:40:30.312" v="334" actId="1076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2:57.520" v="496" actId="1076"/>
          <ac:spMkLst>
            <pc:docMk/>
            <pc:sldMk cId="0" sldId="275"/>
            <ac:spMk id="16" creationId="{00000000-0000-0000-0000-000000000000}"/>
          </ac:spMkLst>
        </pc:spChg>
        <pc:spChg chg="mod">
          <ac:chgData name="Marina Horvat" userId="984806db-969b-41a3-9cee-64400e85de6d" providerId="ADAL" clId="{8EDC0D05-E511-4C2C-883F-EBF42F67BC52}" dt="2025-05-05T11:41:13.568" v="345" actId="1076"/>
          <ac:spMkLst>
            <pc:docMk/>
            <pc:sldMk cId="0" sldId="275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opstinabac-my.sharepoint.com/personal/marina_horvat_bac_ls_gov_rs/Documents/Desktop/Marina/Gra&#273;anski%20vodi&#269;/&#1043;&#1088;&#1072;&#1106;&#1072;&#1085;&#1082;&#1089;&#1080;%20&#1074;&#1086;&#1076;&#1080;&#1115;%20-%20&#1087;&#1086;&#1084;&#1086;&#1115;&#1085;&#1072;%20&#1077;&#1074;&#1080;&#1076;&#1077;&#1085;&#1094;&#1080;&#111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pstinabac-my.sharepoint.com/personal/marina_horvat_bac_ls_gov_rs/Documents/Desktop/Marina/Gra&#273;anski%20vodi&#269;/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7507346245787699E-2"/>
          <c:y val="2.9363162871750399E-2"/>
          <c:w val="0.97037218327635899"/>
          <c:h val="0.6619992779766700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3bb99e0-852b-4f8f-922b-7d5397f910e3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22643281723516"/>
          <c:y val="9.7817827836523097E-2"/>
          <c:w val="0.75956720726578997"/>
          <c:h val="0.6620658577890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8003E-2"/>
          <c:y val="0.56249636625246602"/>
          <c:w val="0.59039542878484197"/>
          <c:h val="0.34269960919897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lang="en-GB"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6345e60-82f4-4a63-9dc6-1e692fe63358}"/>
      </c:ext>
    </c:extLst>
  </c:chart>
  <c:spPr>
    <a:noFill/>
    <a:ln>
      <a:noFill/>
    </a:ln>
    <a:effectLst/>
  </c:spPr>
  <c:txPr>
    <a:bodyPr/>
    <a:lstStyle/>
    <a:p>
      <a:pPr>
        <a:defRPr lang="en-GB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4242424242424199"/>
          <c:y val="0.161508061492313"/>
          <c:w val="0.73631047315257803"/>
          <c:h val="0.52810888638920095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549E-4AB0-B89B-E3EADBA739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549E-4AB0-B89B-E3EADBA739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549E-4AB0-B89B-E3EADBA739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549E-4AB0-B89B-E3EADBA7390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549E-4AB0-B89B-E3EADBA7390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B-549E-4AB0-B89B-E3EADBA7390B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549E-4AB0-B89B-E3EADBA73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a30023a-fd5c-4048-9c52-e3b3fe2d9142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0c0b32e-5947-4ef8-ba67-2d31a157cbaa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36413828701698E-2"/>
          <c:y val="0.82438412518164506"/>
          <c:w val="0.83878778889085404"/>
          <c:h val="0.16326856342110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65eb5e5-a5f5-4df0-b919-1c6087e7770c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C4A-4E25-AFA4-84A2DE7329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C4A-4E25-AFA4-84A2DE7329E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C4A-4E25-AFA4-84A2DE7329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C4A-4E25-AFA4-84A2DE7329E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C4A-4E25-AFA4-84A2DE7329E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FC4A-4E25-AFA4-84A2DE7329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53,94%</c:v>
                </c:pt>
                <c:pt idx="1">
                  <c:v>Непорески приходи 17,23%</c:v>
                </c:pt>
                <c:pt idx="2">
                  <c:v>Трансфери од других нивоа власти и донације 17,05%</c:v>
                </c:pt>
                <c:pt idx="3">
                  <c:v>Меморандумске ставке за рефундацију расхода за претходну годину 0,81%</c:v>
                </c:pt>
                <c:pt idx="4">
                  <c:v>Пренета средства из претходне године 10,53%</c:v>
                </c:pt>
                <c:pt idx="5">
                  <c:v>Примања од продаје непокретности у корист нивоа општина 0,43%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434761000</c:v>
                </c:pt>
                <c:pt idx="1">
                  <c:v>138908206</c:v>
                </c:pt>
                <c:pt idx="2">
                  <c:v>137456080</c:v>
                </c:pt>
                <c:pt idx="3">
                  <c:v>6500000</c:v>
                </c:pt>
                <c:pt idx="4">
                  <c:v>84874714</c:v>
                </c:pt>
                <c:pt idx="5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4A-4E25-AFA4-84A2DE732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95851788407768"/>
          <c:y val="0.82438412518164483"/>
          <c:w val="0.76585705581959163"/>
          <c:h val="0.1509212520238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455d293-b390-4420-92d8-3a8a07b2f614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5.10204081632653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1-4787-8824-5A10E254F9BA}"/>
                </c:ext>
              </c:extLst>
            </c:dLbl>
            <c:dLbl>
              <c:idx val="3"/>
              <c:layout>
                <c:manualLayout>
                  <c:x val="5.95238095238095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1-4787-8824-5A10E254F9BA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12,62%</c:v>
                </c:pt>
                <c:pt idx="1">
                  <c:v>Социјална заштита 6,25%</c:v>
                </c:pt>
                <c:pt idx="2">
                  <c:v>Субвенције 1,86%</c:v>
                </c:pt>
                <c:pt idx="3">
                  <c:v>Остали расходи и резерва 5,37%</c:v>
                </c:pt>
                <c:pt idx="4">
                  <c:v>Донације, дотације и трансфери 10,83%</c:v>
                </c:pt>
                <c:pt idx="5">
                  <c:v>Коришћење услуга и роба 38,75%</c:v>
                </c:pt>
                <c:pt idx="6">
                  <c:v>Расходи за запослене 24,32%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101746540</c:v>
                </c:pt>
                <c:pt idx="1">
                  <c:v>50384473</c:v>
                </c:pt>
                <c:pt idx="2">
                  <c:v>15025000</c:v>
                </c:pt>
                <c:pt idx="3">
                  <c:v>43259000</c:v>
                </c:pt>
                <c:pt idx="4">
                  <c:v>87271846</c:v>
                </c:pt>
                <c:pt idx="5">
                  <c:v>312325802</c:v>
                </c:pt>
                <c:pt idx="6">
                  <c:v>195987339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1-4787-8824-5A10E254F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598256"/>
        <c:axId val="553601536"/>
      </c:bar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88f13c8-e8c2-4006-a844-dc7f45a75b7f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#1" qsCatId="simple" csTypeId="urn:microsoft.com/office/officeart/2005/8/colors/accent1_2#1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endParaRPr lang="sr-Latn-RS" sz="1400" b="1" dirty="0">
            <a:solidFill>
              <a:schemeClr val="bg1"/>
            </a:solidFill>
          </a:endParaRPr>
        </a:p>
        <a:p>
          <a:r>
            <a:rPr lang="sr-Latn-RS" sz="1400" b="1" dirty="0">
              <a:solidFill>
                <a:srgbClr val="C00000"/>
              </a:solidFill>
            </a:rPr>
            <a:t>721.125.286,00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2025. годину </a:t>
          </a:r>
          <a:r>
            <a:rPr lang="sr-Latn-RS" sz="1600" b="1" dirty="0">
              <a:solidFill>
                <a:schemeClr val="bg1"/>
              </a:solidFill>
            </a:rPr>
            <a:t>806.000.000</a:t>
          </a:r>
          <a:r>
            <a:rPr lang="sr-Cyrl-RS" sz="1600" b="1" dirty="0">
              <a:solidFill>
                <a:schemeClr val="bg1"/>
              </a:solidFill>
            </a:rPr>
            <a:t>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Latn-RS" sz="1400" b="1" dirty="0">
              <a:solidFill>
                <a:srgbClr val="C00000"/>
              </a:solidFill>
            </a:rPr>
            <a:t>47.466.247</a:t>
          </a:r>
          <a:r>
            <a:rPr lang="sr-Cyrl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dirty="0">
              <a:solidFill>
                <a:srgbClr val="C00000"/>
              </a:solidFill>
            </a:rPr>
            <a:t>37.408.467,00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218864" custScaleY="173952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69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31838" y="641675"/>
          <a:ext cx="2295609" cy="182453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endParaRPr lang="sr-Latn-RS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 dirty="0">
              <a:solidFill>
                <a:srgbClr val="C00000"/>
              </a:solidFill>
            </a:rPr>
            <a:t>721.125.286,00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68022" y="908872"/>
        <a:ext cx="1623241" cy="1290144"/>
      </dsp:txXfrm>
    </dsp:sp>
    <dsp:sp modelId="{79384475-F5FB-45D6-814E-ACC5C98EF8B4}">
      <dsp:nvSpPr>
        <dsp:cNvPr id="0" name=""/>
        <dsp:cNvSpPr/>
      </dsp:nvSpPr>
      <dsp:spPr>
        <a:xfrm>
          <a:off x="2665786" y="2215423"/>
          <a:ext cx="608347" cy="608347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746422" y="2448055"/>
        <a:ext cx="447075" cy="143083"/>
      </dsp:txXfrm>
    </dsp:sp>
    <dsp:sp modelId="{D876E16B-D116-4373-B2EE-1B947672DD78}">
      <dsp:nvSpPr>
        <dsp:cNvPr id="0" name=""/>
        <dsp:cNvSpPr/>
      </dsp:nvSpPr>
      <dsp:spPr>
        <a:xfrm>
          <a:off x="3174111" y="2434175"/>
          <a:ext cx="2285686" cy="180919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kern="1200" dirty="0">
              <a:solidFill>
                <a:srgbClr val="C00000"/>
              </a:solidFill>
            </a:rPr>
            <a:t>37.408.467,00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508842" y="2699125"/>
        <a:ext cx="1616224" cy="1279293"/>
      </dsp:txXfrm>
    </dsp:sp>
    <dsp:sp modelId="{FEDD7DD8-1FA6-4C47-8671-9B37E0058853}">
      <dsp:nvSpPr>
        <dsp:cNvPr id="0" name=""/>
        <dsp:cNvSpPr/>
      </dsp:nvSpPr>
      <dsp:spPr>
        <a:xfrm>
          <a:off x="4863670" y="2020995"/>
          <a:ext cx="608347" cy="608347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944306" y="2253627"/>
        <a:ext cx="447075" cy="143083"/>
      </dsp:txXfrm>
    </dsp:sp>
    <dsp:sp modelId="{EA3756A5-B14B-4960-A82C-3977CF41B28B}">
      <dsp:nvSpPr>
        <dsp:cNvPr id="0" name=""/>
        <dsp:cNvSpPr/>
      </dsp:nvSpPr>
      <dsp:spPr>
        <a:xfrm>
          <a:off x="5315179" y="810800"/>
          <a:ext cx="2103046" cy="165444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Latn-RS" sz="1400" b="1" kern="1200" dirty="0">
              <a:solidFill>
                <a:srgbClr val="C00000"/>
              </a:solidFill>
            </a:rPr>
            <a:t>47.466.247</a:t>
          </a:r>
          <a:r>
            <a:rPr lang="sr-Cyrl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623163" y="1053087"/>
        <a:ext cx="1487078" cy="1169868"/>
      </dsp:txXfrm>
    </dsp:sp>
    <dsp:sp modelId="{9B119495-2429-48DB-B69E-79558FF7E05F}">
      <dsp:nvSpPr>
        <dsp:cNvPr id="0" name=""/>
        <dsp:cNvSpPr/>
      </dsp:nvSpPr>
      <dsp:spPr>
        <a:xfrm>
          <a:off x="7648200" y="2020995"/>
          <a:ext cx="964029" cy="608347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500" kern="1200"/>
        </a:p>
      </dsp:txBody>
      <dsp:txXfrm>
        <a:off x="7775982" y="2146314"/>
        <a:ext cx="708465" cy="357709"/>
      </dsp:txXfrm>
    </dsp:sp>
    <dsp:sp modelId="{D8F7848A-1A17-4FF2-AE49-9D4D8FAD1D56}">
      <dsp:nvSpPr>
        <dsp:cNvPr id="0" name=""/>
        <dsp:cNvSpPr/>
      </dsp:nvSpPr>
      <dsp:spPr>
        <a:xfrm>
          <a:off x="8847316" y="1474591"/>
          <a:ext cx="2399384" cy="2322240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2025. годину </a:t>
          </a:r>
          <a:r>
            <a:rPr lang="sr-Latn-RS" sz="1600" b="1" kern="1200" dirty="0">
              <a:solidFill>
                <a:schemeClr val="bg1"/>
              </a:solidFill>
            </a:rPr>
            <a:t>806.000.000</a:t>
          </a:r>
          <a:r>
            <a:rPr lang="sr-Cyrl-RS" sz="1600" b="1" kern="1200" dirty="0">
              <a:solidFill>
                <a:schemeClr val="bg1"/>
              </a:solidFill>
            </a:rPr>
            <a:t>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98698" y="1814675"/>
        <a:ext cx="1696620" cy="164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rtlCol="0" anchor="ctr" anchorCtr="0">
          <a:norm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2025.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</a:t>
            </a:r>
            <a:r>
              <a:rPr lang="sr-Cyrl-RS" altLang="sr-Latn-RS" sz="5400" b="1" dirty="0">
                <a:latin typeface="Century" panose="02040604050505020304" pitchFamily="18" charset="0"/>
              </a:rPr>
              <a:t>5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 </a:t>
            </a:r>
            <a:endParaRPr lang="sr-Cyrl-RS" sz="5400" b="1" dirty="0">
              <a:latin typeface="Century" panose="02040604050505020304" pitchFamily="18" charset="0"/>
            </a:endParaRP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6849093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10837" y="600890"/>
          <a:ext cx="12081163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37640"/>
              </p:ext>
            </p:extLst>
          </p:nvPr>
        </p:nvGraphicFramePr>
        <p:xfrm>
          <a:off x="170916" y="600889"/>
          <a:ext cx="12021084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у односу на 2024.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37.490.000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,00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915315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код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37911"/>
              </p:ext>
            </p:extLst>
          </p:nvPr>
        </p:nvGraphicFramePr>
        <p:xfrm>
          <a:off x="59821" y="544945"/>
          <a:ext cx="12066661" cy="624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58" y="1316869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2025. годину су се повећали у односу на 2024.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37.490.000,00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2025.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13611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2025.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23.400.000,00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83.556.694,00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30.435.000,00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11.904.666,00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20.350.000,00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105.132.725,00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64.415.000,00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5.430.000,00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93.997.330,00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8.200.000,00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31.037.591,00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27.580.000,00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171.843.538,00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35.060.000,00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7.877.456,00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806.000.000,00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2025.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425" y="756584"/>
            <a:ext cx="4529053" cy="120836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Помоћ при запошљавању „</a:t>
            </a:r>
            <a:r>
              <a:rPr lang="sr-Latn-RS" b="1" dirty="0">
                <a:solidFill>
                  <a:schemeClr val="tx1"/>
                </a:solidFill>
              </a:rPr>
              <a:t>HELP“ – </a:t>
            </a:r>
            <a:r>
              <a:rPr lang="sr-Cyrl-RS" b="1" dirty="0">
                <a:solidFill>
                  <a:schemeClr val="tx1"/>
                </a:solidFill>
              </a:rPr>
              <a:t>2.580.000,00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9459" y="691332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1.600.000,00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3157" y="2085460"/>
            <a:ext cx="2754703" cy="18514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10.800.000,00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6490" y="2135467"/>
            <a:ext cx="3419947" cy="1468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8.625.000,00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/>
          <p:cNvSpPr/>
          <p:nvPr/>
        </p:nvSpPr>
        <p:spPr>
          <a:xfrm>
            <a:off x="268404" y="2034896"/>
            <a:ext cx="2605694" cy="18514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15.083.085,00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5"/>
          <p:cNvSpPr/>
          <p:nvPr/>
        </p:nvSpPr>
        <p:spPr>
          <a:xfrm>
            <a:off x="9913493" y="588967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Развој ефикасних локалних социјалних услуга са интегрисаним приступом – 3.882.330,00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163024" y="4026776"/>
            <a:ext cx="2655444" cy="255348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Укључи и мене – унапређење локалних услуга и политика у области социјалне заштите – 8.620.000,00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9647212" y="3379584"/>
            <a:ext cx="2381764" cy="3200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Пресвлачење бетонског пута у Школској и Штросмајеровој улици у Бачу – 10.000.000,00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72C24A0-0FBA-7618-D798-E668CFBC8F06}"/>
              </a:ext>
            </a:extLst>
          </p:cNvPr>
          <p:cNvSpPr/>
          <p:nvPr/>
        </p:nvSpPr>
        <p:spPr>
          <a:xfrm>
            <a:off x="7355474" y="4053820"/>
            <a:ext cx="2185902" cy="22295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бунара у Бачком Новом Селу – 13.996.609,00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81D868D4-C4B9-CE75-92AB-638FD688A72C}"/>
              </a:ext>
            </a:extLst>
          </p:cNvPr>
          <p:cNvSpPr/>
          <p:nvPr/>
        </p:nvSpPr>
        <p:spPr>
          <a:xfrm>
            <a:off x="2948576" y="3756922"/>
            <a:ext cx="2055795" cy="28233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Уређење предграђа тврђаве у Бачу – 15.000.000,00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4D69A68F-2C7E-0D49-01CA-E9A3B378F564}"/>
              </a:ext>
            </a:extLst>
          </p:cNvPr>
          <p:cNvSpPr/>
          <p:nvPr/>
        </p:nvSpPr>
        <p:spPr>
          <a:xfrm>
            <a:off x="5169570" y="3949958"/>
            <a:ext cx="2080067" cy="2823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Набавка машине за хоризонтално обележавање путева – 3.600.000,00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</a:t>
            </a:r>
            <a:r>
              <a:rPr lang="sr-Cyrl-RS" sz="2000" b="1" dirty="0">
                <a:solidFill>
                  <a:schemeClr val="tx1"/>
                </a:solidFill>
              </a:rPr>
              <a:t>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altLang="sr-Latn-RS" sz="2200" b="1" dirty="0">
                <a:solidFill>
                  <a:schemeClr val="tx1"/>
                </a:solidFill>
              </a:rPr>
              <a:t>5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sr-Cyrl-RS" sz="1600" b="1" dirty="0"/>
              <a:t>5.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Лела Милиновић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Председница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sitting at a desk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89" y="640765"/>
            <a:ext cx="3445165" cy="2672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paper&#10;&#10;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358621" y="4682647"/>
            <a:ext cx="1646502" cy="239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Председница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4604906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2015</Words>
  <Application>Microsoft Office PowerPoint</Application>
  <PresentationFormat>Widescreen</PresentationFormat>
  <Paragraphs>245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124</cp:revision>
  <dcterms:created xsi:type="dcterms:W3CDTF">2019-02-17T18:14:00Z</dcterms:created>
  <dcterms:modified xsi:type="dcterms:W3CDTF">2025-05-05T11:43:14Z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C564C18EA3BB48179CD63E78DFA8A0DE_12</vt:lpwstr>
  </property>
  <property fmtid="{D5CDD505-2E9C-101B-9397-08002B2CF9AE}" pid="3" name="KSOProductBuildVer">
    <vt:lpwstr>2057-12.2.0.20326</vt:lpwstr>
  </property>
</Properties>
</file>